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p:scale>
          <a:sx n="75" d="100"/>
          <a:sy n="75" d="100"/>
        </p:scale>
        <p:origin x="564" y="-54"/>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D3ED0D4C-C311-48CF-BC7F-C666B7EDC5D3}" type="datetimeFigureOut">
              <a:rPr lang="en-US" smtClean="0"/>
              <a:t>3/22/2017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6E8F0A8-6DB1-4571-BB00-5476F2AF95CC}" type="slidenum">
              <a:rPr lang="en-US" smtClean="0"/>
              <a:t>‹#›</a:t>
            </a:fld>
            <a:endParaRPr lang="en-US"/>
          </a:p>
        </p:txBody>
      </p:sp>
    </p:spTree>
    <p:extLst>
      <p:ext uri="{BB962C8B-B14F-4D97-AF65-F5344CB8AC3E}">
        <p14:creationId xmlns:p14="http://schemas.microsoft.com/office/powerpoint/2010/main" val="98686474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3ED0D4C-C311-48CF-BC7F-C666B7EDC5D3}" type="datetimeFigureOut">
              <a:rPr lang="en-US" smtClean="0"/>
              <a:t>3/22/2017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6E8F0A8-6DB1-4571-BB00-5476F2AF95CC}" type="slidenum">
              <a:rPr lang="en-US" smtClean="0"/>
              <a:t>‹#›</a:t>
            </a:fld>
            <a:endParaRPr lang="en-US"/>
          </a:p>
        </p:txBody>
      </p:sp>
    </p:spTree>
    <p:extLst>
      <p:ext uri="{BB962C8B-B14F-4D97-AF65-F5344CB8AC3E}">
        <p14:creationId xmlns:p14="http://schemas.microsoft.com/office/powerpoint/2010/main" val="122194046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3ED0D4C-C311-48CF-BC7F-C666B7EDC5D3}" type="datetimeFigureOut">
              <a:rPr lang="en-US" smtClean="0"/>
              <a:t>3/22/2017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6E8F0A8-6DB1-4571-BB00-5476F2AF95CC}" type="slidenum">
              <a:rPr lang="en-US" smtClean="0"/>
              <a:t>‹#›</a:t>
            </a:fld>
            <a:endParaRPr lang="en-US"/>
          </a:p>
        </p:txBody>
      </p:sp>
    </p:spTree>
    <p:extLst>
      <p:ext uri="{BB962C8B-B14F-4D97-AF65-F5344CB8AC3E}">
        <p14:creationId xmlns:p14="http://schemas.microsoft.com/office/powerpoint/2010/main" val="36930142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3ED0D4C-C311-48CF-BC7F-C666B7EDC5D3}" type="datetimeFigureOut">
              <a:rPr lang="en-US" smtClean="0"/>
              <a:t>3/22/2017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6E8F0A8-6DB1-4571-BB00-5476F2AF95CC}" type="slidenum">
              <a:rPr lang="en-US" smtClean="0"/>
              <a:t>‹#›</a:t>
            </a:fld>
            <a:endParaRPr lang="en-US"/>
          </a:p>
        </p:txBody>
      </p:sp>
    </p:spTree>
    <p:extLst>
      <p:ext uri="{BB962C8B-B14F-4D97-AF65-F5344CB8AC3E}">
        <p14:creationId xmlns:p14="http://schemas.microsoft.com/office/powerpoint/2010/main" val="21539139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3ED0D4C-C311-48CF-BC7F-C666B7EDC5D3}" type="datetimeFigureOut">
              <a:rPr lang="en-US" smtClean="0"/>
              <a:t>3/22/2017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6E8F0A8-6DB1-4571-BB00-5476F2AF95CC}" type="slidenum">
              <a:rPr lang="en-US" smtClean="0"/>
              <a:t>‹#›</a:t>
            </a:fld>
            <a:endParaRPr lang="en-US"/>
          </a:p>
        </p:txBody>
      </p:sp>
    </p:spTree>
    <p:extLst>
      <p:ext uri="{BB962C8B-B14F-4D97-AF65-F5344CB8AC3E}">
        <p14:creationId xmlns:p14="http://schemas.microsoft.com/office/powerpoint/2010/main" val="10474404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D3ED0D4C-C311-48CF-BC7F-C666B7EDC5D3}" type="datetimeFigureOut">
              <a:rPr lang="en-US" smtClean="0"/>
              <a:t>3/22/2017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6E8F0A8-6DB1-4571-BB00-5476F2AF95CC}" type="slidenum">
              <a:rPr lang="en-US" smtClean="0"/>
              <a:t>‹#›</a:t>
            </a:fld>
            <a:endParaRPr lang="en-US"/>
          </a:p>
        </p:txBody>
      </p:sp>
    </p:spTree>
    <p:extLst>
      <p:ext uri="{BB962C8B-B14F-4D97-AF65-F5344CB8AC3E}">
        <p14:creationId xmlns:p14="http://schemas.microsoft.com/office/powerpoint/2010/main" val="26963821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D3ED0D4C-C311-48CF-BC7F-C666B7EDC5D3}" type="datetimeFigureOut">
              <a:rPr lang="en-US" smtClean="0"/>
              <a:t>3/22/2017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6E8F0A8-6DB1-4571-BB00-5476F2AF95CC}" type="slidenum">
              <a:rPr lang="en-US" smtClean="0"/>
              <a:t>‹#›</a:t>
            </a:fld>
            <a:endParaRPr lang="en-US"/>
          </a:p>
        </p:txBody>
      </p:sp>
    </p:spTree>
    <p:extLst>
      <p:ext uri="{BB962C8B-B14F-4D97-AF65-F5344CB8AC3E}">
        <p14:creationId xmlns:p14="http://schemas.microsoft.com/office/powerpoint/2010/main" val="3342833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D3ED0D4C-C311-48CF-BC7F-C666B7EDC5D3}" type="datetimeFigureOut">
              <a:rPr lang="en-US" smtClean="0"/>
              <a:t>3/22/2017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6E8F0A8-6DB1-4571-BB00-5476F2AF95CC}" type="slidenum">
              <a:rPr lang="en-US" smtClean="0"/>
              <a:t>‹#›</a:t>
            </a:fld>
            <a:endParaRPr lang="en-US"/>
          </a:p>
        </p:txBody>
      </p:sp>
    </p:spTree>
    <p:extLst>
      <p:ext uri="{BB962C8B-B14F-4D97-AF65-F5344CB8AC3E}">
        <p14:creationId xmlns:p14="http://schemas.microsoft.com/office/powerpoint/2010/main" val="353980605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3ED0D4C-C311-48CF-BC7F-C666B7EDC5D3}" type="datetimeFigureOut">
              <a:rPr lang="en-US" smtClean="0"/>
              <a:t>3/22/2017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6E8F0A8-6DB1-4571-BB00-5476F2AF95CC}" type="slidenum">
              <a:rPr lang="en-US" smtClean="0"/>
              <a:t>‹#›</a:t>
            </a:fld>
            <a:endParaRPr lang="en-US"/>
          </a:p>
        </p:txBody>
      </p:sp>
    </p:spTree>
    <p:extLst>
      <p:ext uri="{BB962C8B-B14F-4D97-AF65-F5344CB8AC3E}">
        <p14:creationId xmlns:p14="http://schemas.microsoft.com/office/powerpoint/2010/main" val="252679604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3ED0D4C-C311-48CF-BC7F-C666B7EDC5D3}" type="datetimeFigureOut">
              <a:rPr lang="en-US" smtClean="0"/>
              <a:t>3/22/2017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6E8F0A8-6DB1-4571-BB00-5476F2AF95CC}" type="slidenum">
              <a:rPr lang="en-US" smtClean="0"/>
              <a:t>‹#›</a:t>
            </a:fld>
            <a:endParaRPr lang="en-US"/>
          </a:p>
        </p:txBody>
      </p:sp>
    </p:spTree>
    <p:extLst>
      <p:ext uri="{BB962C8B-B14F-4D97-AF65-F5344CB8AC3E}">
        <p14:creationId xmlns:p14="http://schemas.microsoft.com/office/powerpoint/2010/main" val="121854037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3ED0D4C-C311-48CF-BC7F-C666B7EDC5D3}" type="datetimeFigureOut">
              <a:rPr lang="en-US" smtClean="0"/>
              <a:t>3/22/2017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6E8F0A8-6DB1-4571-BB00-5476F2AF95CC}" type="slidenum">
              <a:rPr lang="en-US" smtClean="0"/>
              <a:t>‹#›</a:t>
            </a:fld>
            <a:endParaRPr lang="en-US"/>
          </a:p>
        </p:txBody>
      </p:sp>
    </p:spTree>
    <p:extLst>
      <p:ext uri="{BB962C8B-B14F-4D97-AF65-F5344CB8AC3E}">
        <p14:creationId xmlns:p14="http://schemas.microsoft.com/office/powerpoint/2010/main" val="2434937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3ED0D4C-C311-48CF-BC7F-C666B7EDC5D3}" type="datetimeFigureOut">
              <a:rPr lang="en-US" smtClean="0"/>
              <a:t>3/22/2017</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6E8F0A8-6DB1-4571-BB00-5476F2AF95CC}" type="slidenum">
              <a:rPr lang="en-US" smtClean="0"/>
              <a:t>‹#›</a:t>
            </a:fld>
            <a:endParaRPr lang="en-US"/>
          </a:p>
        </p:txBody>
      </p:sp>
    </p:spTree>
    <p:extLst>
      <p:ext uri="{BB962C8B-B14F-4D97-AF65-F5344CB8AC3E}">
        <p14:creationId xmlns:p14="http://schemas.microsoft.com/office/powerpoint/2010/main" val="397089037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sz="13800" b="1" dirty="0" smtClean="0">
                <a:solidFill>
                  <a:srgbClr val="FF0000"/>
                </a:solidFill>
                <a:latin typeface="Aharoni" panose="02010803020104030203" pitchFamily="2" charset="-79"/>
                <a:cs typeface="Aharoni" panose="02010803020104030203" pitchFamily="2" charset="-79"/>
              </a:rPr>
              <a:t>USLUGA </a:t>
            </a:r>
            <a:endParaRPr lang="en-US" sz="13800" b="1" dirty="0">
              <a:solidFill>
                <a:srgbClr val="FF0000"/>
              </a:solidFill>
              <a:latin typeface="Aharoni" panose="02010803020104030203" pitchFamily="2" charset="-79"/>
              <a:cs typeface="Aharoni" panose="02010803020104030203" pitchFamily="2" charset="-79"/>
            </a:endParaRPr>
          </a:p>
        </p:txBody>
      </p:sp>
      <p:sp>
        <p:nvSpPr>
          <p:cNvPr id="3" name="Subtitle 2"/>
          <p:cNvSpPr>
            <a:spLocks noGrp="1"/>
          </p:cNvSpPr>
          <p:nvPr>
            <p:ph type="subTitle" idx="1"/>
          </p:nvPr>
        </p:nvSpPr>
        <p:spPr/>
        <p:txBody>
          <a:bodyPr>
            <a:normAutofit/>
          </a:bodyPr>
          <a:lstStyle/>
          <a:p>
            <a:r>
              <a:rPr lang="en-US" sz="3200" b="1" dirty="0" smtClean="0"/>
              <a:t>INSPIRED BY YOU</a:t>
            </a:r>
            <a:endParaRPr lang="en-US" sz="3200" b="1" dirty="0"/>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965530" y="4219405"/>
            <a:ext cx="2260939" cy="2260939"/>
          </a:xfrm>
          <a:prstGeom prst="rect">
            <a:avLst/>
          </a:prstGeom>
        </p:spPr>
      </p:pic>
    </p:spTree>
    <p:extLst>
      <p:ext uri="{BB962C8B-B14F-4D97-AF65-F5344CB8AC3E}">
        <p14:creationId xmlns:p14="http://schemas.microsoft.com/office/powerpoint/2010/main" val="14525256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u="sng" dirty="0" smtClean="0"/>
              <a:t>ACTIVITY BRANCHS  </a:t>
            </a:r>
            <a:endParaRPr lang="en-US" b="1" u="sng" dirty="0"/>
          </a:p>
        </p:txBody>
      </p:sp>
      <p:sp>
        <p:nvSpPr>
          <p:cNvPr id="3" name="Content Placeholder 2"/>
          <p:cNvSpPr>
            <a:spLocks noGrp="1"/>
          </p:cNvSpPr>
          <p:nvPr>
            <p:ph idx="1"/>
          </p:nvPr>
        </p:nvSpPr>
        <p:spPr/>
        <p:txBody>
          <a:bodyPr/>
          <a:lstStyle/>
          <a:p>
            <a:r>
              <a:rPr lang="en-US" b="1" dirty="0" smtClean="0"/>
              <a:t>CONSTRUCTION</a:t>
            </a:r>
          </a:p>
          <a:p>
            <a:pPr marL="0" indent="0">
              <a:buNone/>
            </a:pPr>
            <a:endParaRPr lang="en-US" b="1" dirty="0" smtClean="0"/>
          </a:p>
          <a:p>
            <a:r>
              <a:rPr lang="en-US" b="1" dirty="0" smtClean="0"/>
              <a:t>REAL ESTATE</a:t>
            </a:r>
          </a:p>
          <a:p>
            <a:pPr marL="0" indent="0">
              <a:buNone/>
            </a:pPr>
            <a:endParaRPr lang="en-US" b="1" dirty="0" smtClean="0"/>
          </a:p>
          <a:p>
            <a:r>
              <a:rPr lang="en-US" b="1" dirty="0" smtClean="0"/>
              <a:t>GLASS &amp; ALUMINIUM PROCESSING AND DISTRIBUTION</a:t>
            </a:r>
          </a:p>
          <a:p>
            <a:pPr marL="0" indent="0">
              <a:buNone/>
            </a:pPr>
            <a:endParaRPr lang="en-US" b="1" dirty="0" smtClean="0"/>
          </a:p>
          <a:p>
            <a:r>
              <a:rPr lang="en-US" b="1" dirty="0" smtClean="0"/>
              <a:t>HOTELERIE &amp; TOURISME </a:t>
            </a:r>
          </a:p>
          <a:p>
            <a:endParaRPr lang="en-US" b="1" dirty="0" smtClean="0"/>
          </a:p>
          <a:p>
            <a:endParaRPr lang="en-US" dirty="0" smtClean="0"/>
          </a:p>
          <a:p>
            <a:endParaRPr lang="en-US" dirty="0"/>
          </a:p>
        </p:txBody>
      </p:sp>
    </p:spTree>
    <p:extLst>
      <p:ext uri="{BB962C8B-B14F-4D97-AF65-F5344CB8AC3E}">
        <p14:creationId xmlns:p14="http://schemas.microsoft.com/office/powerpoint/2010/main" val="341274391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u="sng" dirty="0" smtClean="0"/>
              <a:t>LOCATION</a:t>
            </a:r>
            <a:r>
              <a:rPr lang="en-US" b="1" dirty="0" smtClean="0"/>
              <a:t>	</a:t>
            </a:r>
            <a:endParaRPr lang="en-US" b="1" dirty="0"/>
          </a:p>
        </p:txBody>
      </p:sp>
      <p:sp>
        <p:nvSpPr>
          <p:cNvPr id="3" name="Content Placeholder 2"/>
          <p:cNvSpPr>
            <a:spLocks noGrp="1"/>
          </p:cNvSpPr>
          <p:nvPr>
            <p:ph idx="1"/>
          </p:nvPr>
        </p:nvSpPr>
        <p:spPr/>
        <p:txBody>
          <a:bodyPr/>
          <a:lstStyle/>
          <a:p>
            <a:r>
              <a:rPr lang="en-US" dirty="0" smtClean="0"/>
              <a:t>HEADQUARTER: RRUGA JORDAN MISJA, ISH STACIONI I TRENIT, TIRANE - CONSTRUCTION &amp; REAL ESTATE ACTIVITY </a:t>
            </a:r>
          </a:p>
          <a:p>
            <a:pPr marL="0" indent="0">
              <a:buNone/>
            </a:pPr>
            <a:endParaRPr lang="en-US" dirty="0" smtClean="0"/>
          </a:p>
          <a:p>
            <a:r>
              <a:rPr lang="en-US" dirty="0" smtClean="0"/>
              <a:t>BRANCH: AUTOSTRADA TIRANE-DURRES, KM 6, TIRANE - GLASS PROCESSING AND DISTRIBUTION</a:t>
            </a:r>
          </a:p>
          <a:p>
            <a:endParaRPr lang="en-US" dirty="0"/>
          </a:p>
          <a:p>
            <a:r>
              <a:rPr lang="en-US" dirty="0" smtClean="0"/>
              <a:t>BRANCH: GOLEM DURRES – HOTEL MANAGEMENT AND TOURISME ACTIVITY </a:t>
            </a:r>
            <a:endParaRPr lang="en-US" dirty="0"/>
          </a:p>
        </p:txBody>
      </p:sp>
    </p:spTree>
    <p:extLst>
      <p:ext uri="{BB962C8B-B14F-4D97-AF65-F5344CB8AC3E}">
        <p14:creationId xmlns:p14="http://schemas.microsoft.com/office/powerpoint/2010/main" val="393457181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u="sng" dirty="0" smtClean="0"/>
              <a:t>OUR HISTORY</a:t>
            </a:r>
            <a:endParaRPr lang="en-US" b="1" u="sng" dirty="0"/>
          </a:p>
        </p:txBody>
      </p:sp>
      <p:sp>
        <p:nvSpPr>
          <p:cNvPr id="3" name="Content Placeholder 2"/>
          <p:cNvSpPr>
            <a:spLocks noGrp="1"/>
          </p:cNvSpPr>
          <p:nvPr>
            <p:ph idx="1"/>
          </p:nvPr>
        </p:nvSpPr>
        <p:spPr>
          <a:xfrm>
            <a:off x="880533" y="1326092"/>
            <a:ext cx="10515600" cy="5531908"/>
          </a:xfrm>
        </p:spPr>
        <p:txBody>
          <a:bodyPr>
            <a:noAutofit/>
          </a:bodyPr>
          <a:lstStyle/>
          <a:p>
            <a:pPr marL="0" indent="0" algn="just">
              <a:buNone/>
            </a:pPr>
            <a:r>
              <a:rPr lang="en-US" sz="1800" dirty="0" smtClean="0"/>
              <a:t>Our </a:t>
            </a:r>
            <a:r>
              <a:rPr lang="en-US" sz="1800" dirty="0"/>
              <a:t>history begins in 1993 as a family business specialized in manufacturing glass and aluminum to produce doors and windows. In 1998, we quickly grew our activity by updating our technologies with the most innovative glass processing machines, as flat and curved tempering, water jet, laminating machine, laminating glass cutting machine, edge smoothing machine, washing glass machine, water jet cutting machine, double glazing hot melt machine. </a:t>
            </a:r>
            <a:endParaRPr lang="en-US" sz="1800" dirty="0" smtClean="0"/>
          </a:p>
          <a:p>
            <a:pPr marL="0" indent="0" algn="just">
              <a:buNone/>
            </a:pPr>
            <a:r>
              <a:rPr lang="en-US" sz="1800" dirty="0" smtClean="0"/>
              <a:t>Gradually</a:t>
            </a:r>
            <a:r>
              <a:rPr lang="en-US" sz="1800" dirty="0"/>
              <a:t>, we evolved our range of products, thanks to the dedication in quality and high performance solutions. In 2000, we included in our </a:t>
            </a:r>
            <a:r>
              <a:rPr lang="en-US" sz="1800" dirty="0" smtClean="0"/>
              <a:t>products range </a:t>
            </a:r>
            <a:r>
              <a:rPr lang="en-US" sz="1800" dirty="0"/>
              <a:t>the glass facades, skylights, glass balustrades and glass stairs. The diversity of the offer has allowed us to increase our efficiency. </a:t>
            </a:r>
          </a:p>
          <a:p>
            <a:pPr marL="0" indent="0" algn="just">
              <a:buNone/>
            </a:pPr>
            <a:r>
              <a:rPr lang="en-US" sz="1800" dirty="0" smtClean="0"/>
              <a:t>The </a:t>
            </a:r>
            <a:r>
              <a:rPr lang="en-US" sz="1800" dirty="0"/>
              <a:t>company extended its activities in 2001 with construction of hotels, business centers, residential center, and industrial building. The company is one the main constructing companies in Albania today, once a project is completed the team is ready for the following. People know our product is the best therefore they buy in advance. </a:t>
            </a:r>
          </a:p>
          <a:p>
            <a:pPr marL="0" indent="0" algn="just">
              <a:buNone/>
            </a:pPr>
            <a:r>
              <a:rPr lang="en-US" sz="1800" dirty="0" smtClean="0"/>
              <a:t>Key </a:t>
            </a:r>
            <a:r>
              <a:rPr lang="en-US" sz="1800" dirty="0"/>
              <a:t>date in our history timeline was in 2005 with the introduction of shower cabins in our products range.  The two following years, we established a team of engineers and architects to create a department for tailored solutions. Henceforth, the customer receives a personalized proposal for each project he/she plans and we respond with precision to the clients’ needs and preferences.  </a:t>
            </a:r>
          </a:p>
          <a:p>
            <a:pPr marL="0" indent="0" algn="just">
              <a:buNone/>
            </a:pPr>
            <a:r>
              <a:rPr lang="en-US" sz="1800" dirty="0" smtClean="0"/>
              <a:t>In </a:t>
            </a:r>
            <a:r>
              <a:rPr lang="en-US" sz="1800" dirty="0"/>
              <a:t>2015, we decided to invest in energy efficiency building facades. We are committed to meet the new international standards in term of energy efficiency products. Since, we make every effort in term of quality. The quality management system is an area that we attach great importance. Thanks to this dedication, USLUGA is awarded with the </a:t>
            </a:r>
            <a:r>
              <a:rPr lang="en-US" sz="1800" i="1" dirty="0"/>
              <a:t>ISO 9001 Certification for its Quality Management System. </a:t>
            </a:r>
            <a:endParaRPr lang="en-US" sz="1800" dirty="0"/>
          </a:p>
          <a:p>
            <a:endParaRPr lang="en-US" sz="1800" dirty="0"/>
          </a:p>
        </p:txBody>
      </p:sp>
    </p:spTree>
    <p:extLst>
      <p:ext uri="{BB962C8B-B14F-4D97-AF65-F5344CB8AC3E}">
        <p14:creationId xmlns:p14="http://schemas.microsoft.com/office/powerpoint/2010/main" val="226315216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u="sng" dirty="0" smtClean="0"/>
              <a:t>OUR STRENGTHS</a:t>
            </a:r>
            <a:endParaRPr lang="en-US" b="1" u="sng" dirty="0"/>
          </a:p>
        </p:txBody>
      </p:sp>
      <p:sp>
        <p:nvSpPr>
          <p:cNvPr id="3" name="Content Placeholder 2"/>
          <p:cNvSpPr>
            <a:spLocks noGrp="1"/>
          </p:cNvSpPr>
          <p:nvPr>
            <p:ph idx="1"/>
          </p:nvPr>
        </p:nvSpPr>
        <p:spPr/>
        <p:txBody>
          <a:bodyPr>
            <a:normAutofit fontScale="85000" lnSpcReduction="20000"/>
          </a:bodyPr>
          <a:lstStyle/>
          <a:p>
            <a:r>
              <a:rPr lang="en-US" dirty="0" smtClean="0"/>
              <a:t>Experience in construction and glass distribution</a:t>
            </a:r>
            <a:r>
              <a:rPr lang="en-US" dirty="0"/>
              <a:t> </a:t>
            </a:r>
            <a:endParaRPr lang="en-US" dirty="0" smtClean="0"/>
          </a:p>
          <a:p>
            <a:pPr marL="0" indent="0">
              <a:buNone/>
            </a:pPr>
            <a:endParaRPr lang="en-US" dirty="0"/>
          </a:p>
          <a:p>
            <a:r>
              <a:rPr lang="en-US" dirty="0"/>
              <a:t>Technical Department </a:t>
            </a:r>
            <a:r>
              <a:rPr lang="en-US" dirty="0" smtClean="0"/>
              <a:t>(qualified engineers and architects)</a:t>
            </a:r>
          </a:p>
          <a:p>
            <a:pPr marL="0" indent="0">
              <a:buNone/>
            </a:pPr>
            <a:endParaRPr lang="en-US" dirty="0"/>
          </a:p>
          <a:p>
            <a:r>
              <a:rPr lang="en-US" dirty="0"/>
              <a:t>Located in Europe </a:t>
            </a:r>
            <a:endParaRPr lang="en-US" dirty="0" smtClean="0"/>
          </a:p>
          <a:p>
            <a:pPr marL="0" indent="0">
              <a:buNone/>
            </a:pPr>
            <a:endParaRPr lang="en-US" dirty="0"/>
          </a:p>
          <a:p>
            <a:r>
              <a:rPr lang="en-US" dirty="0"/>
              <a:t>Respecting European Standards  </a:t>
            </a:r>
            <a:endParaRPr lang="en-US" dirty="0" smtClean="0"/>
          </a:p>
          <a:p>
            <a:pPr marL="0" indent="0">
              <a:buNone/>
            </a:pPr>
            <a:endParaRPr lang="en-US" dirty="0"/>
          </a:p>
          <a:p>
            <a:r>
              <a:rPr lang="en-US" dirty="0"/>
              <a:t>Innovation </a:t>
            </a:r>
            <a:endParaRPr lang="en-US" dirty="0" smtClean="0"/>
          </a:p>
          <a:p>
            <a:pPr marL="0" indent="0">
              <a:buNone/>
            </a:pPr>
            <a:endParaRPr lang="en-US" dirty="0"/>
          </a:p>
          <a:p>
            <a:r>
              <a:rPr lang="en-US" dirty="0"/>
              <a:t>Workplace excellence</a:t>
            </a:r>
          </a:p>
          <a:p>
            <a:endParaRPr lang="en-US" dirty="0"/>
          </a:p>
        </p:txBody>
      </p:sp>
    </p:spTree>
    <p:extLst>
      <p:ext uri="{BB962C8B-B14F-4D97-AF65-F5344CB8AC3E}">
        <p14:creationId xmlns:p14="http://schemas.microsoft.com/office/powerpoint/2010/main" val="404276058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u="sng" dirty="0" smtClean="0"/>
              <a:t>OUR OBJECTIVES </a:t>
            </a:r>
            <a:endParaRPr lang="en-US" b="1" u="sng" dirty="0"/>
          </a:p>
        </p:txBody>
      </p:sp>
      <p:sp>
        <p:nvSpPr>
          <p:cNvPr id="3" name="Content Placeholder 2"/>
          <p:cNvSpPr>
            <a:spLocks noGrp="1"/>
          </p:cNvSpPr>
          <p:nvPr>
            <p:ph idx="1"/>
          </p:nvPr>
        </p:nvSpPr>
        <p:spPr/>
        <p:txBody>
          <a:bodyPr/>
          <a:lstStyle/>
          <a:p>
            <a:r>
              <a:rPr lang="en-US" dirty="0" smtClean="0"/>
              <a:t>REACH THE EUROPIAN MARKET FOR OUR GLASS PRODUCTS </a:t>
            </a:r>
          </a:p>
          <a:p>
            <a:pPr marL="0" indent="0">
              <a:buNone/>
            </a:pPr>
            <a:endParaRPr lang="en-US" dirty="0" smtClean="0"/>
          </a:p>
          <a:p>
            <a:r>
              <a:rPr lang="en-US" dirty="0" smtClean="0"/>
              <a:t>COLLABORATE WITH EUROPIAN PARTNERS </a:t>
            </a:r>
          </a:p>
          <a:p>
            <a:pPr marL="0" indent="0">
              <a:buNone/>
            </a:pPr>
            <a:endParaRPr lang="en-US" dirty="0" smtClean="0"/>
          </a:p>
          <a:p>
            <a:r>
              <a:rPr lang="en-US" dirty="0" smtClean="0"/>
              <a:t>USE THE BEST DISTRIBUTION CHANNELS IN EUROPE </a:t>
            </a:r>
          </a:p>
          <a:p>
            <a:pPr marL="0" indent="0">
              <a:buNone/>
            </a:pPr>
            <a:endParaRPr lang="en-US" dirty="0" smtClean="0"/>
          </a:p>
          <a:p>
            <a:r>
              <a:rPr lang="en-US" dirty="0" smtClean="0"/>
              <a:t>GROW OUR AVTIVITY BY EXPORT DEVELOPMENT </a:t>
            </a:r>
            <a:endParaRPr lang="en-US" dirty="0"/>
          </a:p>
        </p:txBody>
      </p:sp>
    </p:spTree>
    <p:extLst>
      <p:ext uri="{BB962C8B-B14F-4D97-AF65-F5344CB8AC3E}">
        <p14:creationId xmlns:p14="http://schemas.microsoft.com/office/powerpoint/2010/main" val="419391789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14</TotalTime>
  <Words>175</Words>
  <Application>Microsoft Office PowerPoint</Application>
  <PresentationFormat>Custom</PresentationFormat>
  <Paragraphs>43</Paragraphs>
  <Slides>6</Slides>
  <Notes>0</Notes>
  <HiddenSlides>0</HiddenSlides>
  <MMClips>0</MMClips>
  <ScaleCrop>false</ScaleCrop>
  <HeadingPairs>
    <vt:vector size="4" baseType="variant">
      <vt:variant>
        <vt:lpstr>Theme</vt:lpstr>
      </vt:variant>
      <vt:variant>
        <vt:i4>1</vt:i4>
      </vt:variant>
      <vt:variant>
        <vt:lpstr>Slide Titles</vt:lpstr>
      </vt:variant>
      <vt:variant>
        <vt:i4>6</vt:i4>
      </vt:variant>
    </vt:vector>
  </HeadingPairs>
  <TitlesOfParts>
    <vt:vector size="7" baseType="lpstr">
      <vt:lpstr>Office Theme</vt:lpstr>
      <vt:lpstr>USLUGA </vt:lpstr>
      <vt:lpstr>ACTIVITY BRANCHS  </vt:lpstr>
      <vt:lpstr>LOCATION </vt:lpstr>
      <vt:lpstr>OUR HISTORY</vt:lpstr>
      <vt:lpstr>OUR STRENGTHS</vt:lpstr>
      <vt:lpstr>OUR OBJECTIVES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USLUGA</dc:title>
  <dc:creator>Adelina</dc:creator>
  <cp:lastModifiedBy>Blerina</cp:lastModifiedBy>
  <cp:revision>3</cp:revision>
  <dcterms:created xsi:type="dcterms:W3CDTF">2017-03-22T08:56:58Z</dcterms:created>
  <dcterms:modified xsi:type="dcterms:W3CDTF">2017-03-22T14:39:37Z</dcterms:modified>
</cp:coreProperties>
</file>